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/>
              <a:t>15.</a:t>
            </a:r>
            <a:br>
              <a:rPr lang="ro-RO" dirty="0"/>
            </a:br>
            <a:r>
              <a:rPr lang="ro-RO" b="1" dirty="0"/>
              <a:t>PRIMĂVARĂ</a:t>
            </a:r>
            <a:br>
              <a:rPr lang="ro-RO" dirty="0"/>
            </a:br>
            <a:br>
              <a:rPr lang="ro-RO" dirty="0"/>
            </a:br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09600"/>
            <a:ext cx="8382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3200" b="1" dirty="0"/>
              <a:t>1.Primăvara ne desfată Cu al păsărilor tril, </a:t>
            </a:r>
          </a:p>
          <a:p>
            <a:r>
              <a:rPr lang="ro-RO" sz="3200" b="1" dirty="0"/>
              <a:t>Cu belşugul de iubire Dintr-­un zâmbet de copil... </a:t>
            </a:r>
          </a:p>
          <a:p>
            <a:r>
              <a:rPr lang="ro-RO" sz="3200" b="1" dirty="0"/>
              <a:t>Cine poate să nu-­i creadă Strălucirea de argint, </a:t>
            </a:r>
          </a:p>
          <a:p>
            <a:r>
              <a:rPr lang="ro-RO" sz="3200" b="1" dirty="0"/>
              <a:t>Cine poate să-­nţeleagă Fericiri ce nu te mint?</a:t>
            </a:r>
          </a:p>
          <a:p>
            <a:r>
              <a:rPr lang="ro-RO" sz="3200" dirty="0"/>
              <a:t> </a:t>
            </a:r>
            <a:br>
              <a:rPr lang="ro-RO" sz="3200" dirty="0"/>
            </a:br>
            <a:r>
              <a:rPr lang="ro-RO" sz="2800" b="1" i="1" dirty="0">
                <a:solidFill>
                  <a:srgbClr val="FF0000"/>
                </a:solidFill>
              </a:rPr>
              <a:t>Ref</a:t>
            </a:r>
            <a:r>
              <a:rPr lang="en-US" sz="2800" b="1" i="1" dirty="0" err="1">
                <a:solidFill>
                  <a:srgbClr val="FF0000"/>
                </a:solidFill>
              </a:rPr>
              <a:t>ren</a:t>
            </a:r>
            <a:r>
              <a:rPr lang="ro-RO" sz="2800" b="1" i="1" dirty="0">
                <a:solidFill>
                  <a:srgbClr val="FF0000"/>
                </a:solidFill>
              </a:rPr>
              <a:t>:</a:t>
            </a:r>
            <a:br>
              <a:rPr lang="ro-RO" sz="3200" dirty="0"/>
            </a:br>
            <a:r>
              <a:rPr lang="ro-RO" sz="3200" b="1" dirty="0"/>
              <a:t>De-­atât potop de lumină Fruntea mi se înclină, </a:t>
            </a:r>
          </a:p>
          <a:p>
            <a:r>
              <a:rPr lang="ro-RO" sz="3200" b="1" dirty="0"/>
              <a:t>Închinare deplină Să­-</a:t>
            </a:r>
            <a:r>
              <a:rPr lang="ro-RO" sz="3200" b="1" dirty="0" err="1"/>
              <a:t>Ţi</a:t>
            </a:r>
            <a:r>
              <a:rPr lang="ro-RO" sz="3200" b="1" dirty="0"/>
              <a:t> aduc aş vrea! </a:t>
            </a:r>
          </a:p>
          <a:p>
            <a:r>
              <a:rPr lang="ro-RO" sz="3200" b="1" dirty="0"/>
              <a:t>Eu n­-am destule cuvinte Pentru-­o rugă fierbinte, </a:t>
            </a:r>
          </a:p>
          <a:p>
            <a:r>
              <a:rPr lang="ro-RO" sz="3200" b="1" dirty="0"/>
              <a:t>Însă vino, Părinte-­n viaţa mea!</a:t>
            </a:r>
          </a:p>
          <a:p>
            <a:endParaRPr lang="ro-RO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09600"/>
            <a:ext cx="8382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3200" b="1" dirty="0"/>
              <a:t>2.Primăvara ne îngână Cu­-un vibrato de viori, </a:t>
            </a:r>
          </a:p>
          <a:p>
            <a:r>
              <a:rPr lang="ro-RO" sz="3200" b="1" dirty="0"/>
              <a:t>Cu oceanul de verdeaţă, Cu miresmele de flori... </a:t>
            </a:r>
          </a:p>
          <a:p>
            <a:r>
              <a:rPr lang="ro-RO" sz="3200" b="1" dirty="0"/>
              <a:t>Simt în toate-­o libertate Care nu se va sfârşi, </a:t>
            </a:r>
          </a:p>
          <a:p>
            <a:r>
              <a:rPr lang="ro-RO" sz="3200" b="1" dirty="0"/>
              <a:t>O viaţă fără moarte, Pregustări de veşnicii. </a:t>
            </a:r>
          </a:p>
          <a:p>
            <a:r>
              <a:rPr lang="ro-RO" sz="3200" dirty="0"/>
              <a:t> </a:t>
            </a:r>
            <a:br>
              <a:rPr lang="ro-RO" sz="3200" dirty="0"/>
            </a:br>
            <a:r>
              <a:rPr lang="ro-RO" sz="2800" b="1" i="1" dirty="0">
                <a:solidFill>
                  <a:srgbClr val="FF0000"/>
                </a:solidFill>
              </a:rPr>
              <a:t>Ref</a:t>
            </a:r>
            <a:r>
              <a:rPr lang="en-US" sz="2800" b="1" i="1" dirty="0" err="1">
                <a:solidFill>
                  <a:srgbClr val="FF0000"/>
                </a:solidFill>
              </a:rPr>
              <a:t>ren</a:t>
            </a:r>
            <a:r>
              <a:rPr lang="ro-RO" sz="2800" b="1" i="1" dirty="0">
                <a:solidFill>
                  <a:srgbClr val="FF0000"/>
                </a:solidFill>
              </a:rPr>
              <a:t>:</a:t>
            </a:r>
            <a:br>
              <a:rPr lang="ro-RO" sz="3200" dirty="0"/>
            </a:br>
            <a:r>
              <a:rPr lang="ro-RO" sz="3200" b="1" dirty="0"/>
              <a:t>De-­atât potop de lumină Fruntea mi se înclină, </a:t>
            </a:r>
          </a:p>
          <a:p>
            <a:r>
              <a:rPr lang="ro-RO" sz="3200" b="1" dirty="0"/>
              <a:t>Închinare deplină Să­-</a:t>
            </a:r>
            <a:r>
              <a:rPr lang="ro-RO" sz="3200" b="1" dirty="0" err="1"/>
              <a:t>Ţi</a:t>
            </a:r>
            <a:r>
              <a:rPr lang="ro-RO" sz="3200" b="1" dirty="0"/>
              <a:t> aduc aş vrea! </a:t>
            </a:r>
          </a:p>
          <a:p>
            <a:r>
              <a:rPr lang="ro-RO" sz="3200" b="1" dirty="0"/>
              <a:t>Eu n-­am destule cuvinte Pentru­-o rugă fierbinte, </a:t>
            </a:r>
          </a:p>
          <a:p>
            <a:r>
              <a:rPr lang="ro-RO" sz="3200" b="1" dirty="0"/>
              <a:t>Însă vino, Părinte-­n viaţa mea!</a:t>
            </a:r>
          </a:p>
          <a:p>
            <a:endParaRPr lang="ro-RO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09600"/>
            <a:ext cx="8382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3200" b="1" dirty="0"/>
              <a:t>3.Primăvară, primăvară, Cu viaţă din belşug, </a:t>
            </a:r>
          </a:p>
          <a:p>
            <a:r>
              <a:rPr lang="ro-RO" sz="3200" b="1" dirty="0"/>
              <a:t>Vii şi pleci aşa sprinţară Şi uşoară ca un fulg, </a:t>
            </a:r>
          </a:p>
          <a:p>
            <a:r>
              <a:rPr lang="ro-RO" sz="3200" b="1" dirty="0"/>
              <a:t>Nu te uiţi decât 'nainte, Parcă prea senină pleci, </a:t>
            </a:r>
          </a:p>
          <a:p>
            <a:r>
              <a:rPr lang="ro-RO" sz="3200" b="1" dirty="0"/>
              <a:t>Ştii prea bine că odată </a:t>
            </a:r>
          </a:p>
          <a:p>
            <a:r>
              <a:rPr lang="ro-RO" sz="3200" b="1" dirty="0"/>
              <a:t>Vei rămâne-­n veci de veci...</a:t>
            </a:r>
          </a:p>
          <a:p>
            <a:r>
              <a:rPr lang="ro-RO" sz="3200" dirty="0"/>
              <a:t> </a:t>
            </a:r>
            <a:br>
              <a:rPr lang="ro-RO" sz="3200" dirty="0"/>
            </a:br>
            <a:r>
              <a:rPr lang="ro-RO" sz="2800" b="1" i="1" dirty="0">
                <a:solidFill>
                  <a:srgbClr val="FF0000"/>
                </a:solidFill>
              </a:rPr>
              <a:t>Ref</a:t>
            </a:r>
            <a:r>
              <a:rPr lang="en-US" sz="2800" b="1" i="1" dirty="0" err="1">
                <a:solidFill>
                  <a:srgbClr val="FF0000"/>
                </a:solidFill>
              </a:rPr>
              <a:t>ren</a:t>
            </a:r>
            <a:r>
              <a:rPr lang="ro-RO" sz="2800" b="1" i="1" dirty="0">
                <a:solidFill>
                  <a:srgbClr val="FF0000"/>
                </a:solidFill>
              </a:rPr>
              <a:t>:</a:t>
            </a:r>
            <a:br>
              <a:rPr lang="ro-RO" sz="3200" dirty="0"/>
            </a:br>
            <a:r>
              <a:rPr lang="ro-RO" sz="3200" b="1" dirty="0"/>
              <a:t>De-­atât potop de lumină Fruntea mi se înclină, </a:t>
            </a:r>
          </a:p>
          <a:p>
            <a:r>
              <a:rPr lang="ro-RO" sz="3200" b="1" dirty="0"/>
              <a:t>Închinare deplină Să-­Ţi aduc aş vrea! </a:t>
            </a:r>
          </a:p>
          <a:p>
            <a:r>
              <a:rPr lang="ro-RO" sz="3200" b="1" dirty="0"/>
              <a:t>Eu n­-am destule cuvinte Pentru-­o rugă fierbinte, </a:t>
            </a:r>
          </a:p>
          <a:p>
            <a:r>
              <a:rPr lang="ro-RO" sz="3200" b="1" dirty="0"/>
              <a:t>Însă vino, Părinte­-n viaţa mea!</a:t>
            </a:r>
          </a:p>
          <a:p>
            <a:endParaRPr lang="ro-RO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279</Words>
  <Application>Microsoft Office PowerPoint</Application>
  <PresentationFormat>Presentación en pantalla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15. PRIMĂVARĂ 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ACEEAŞI IUBIRE </dc:title>
  <dc:creator>Ben</dc:creator>
  <cp:lastModifiedBy>SORINEL PREDICA</cp:lastModifiedBy>
  <cp:revision>4</cp:revision>
  <dcterms:created xsi:type="dcterms:W3CDTF">2006-08-16T00:00:00Z</dcterms:created>
  <dcterms:modified xsi:type="dcterms:W3CDTF">2019-12-14T16:30:20Z</dcterms:modified>
</cp:coreProperties>
</file>