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/>
              <a:t>9.</a:t>
            </a:r>
            <a:br>
              <a:rPr lang="ro-RO" dirty="0"/>
            </a:br>
            <a:r>
              <a:rPr lang="ro-RO" b="1" dirty="0"/>
              <a:t>LA CRUCEA TA ISUSE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762000"/>
            <a:ext cx="6705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3600" b="1" dirty="0"/>
              <a:t>1.La crucea Ta, Isuse, </a:t>
            </a:r>
          </a:p>
          <a:p>
            <a:pPr>
              <a:buNone/>
            </a:pPr>
            <a:r>
              <a:rPr lang="vi-VN" sz="3600" b="1" dirty="0"/>
              <a:t>Mi­</a:t>
            </a:r>
            <a:r>
              <a:rPr lang="ro-RO" sz="3600" b="1" dirty="0"/>
              <a:t>-</a:t>
            </a:r>
            <a:r>
              <a:rPr lang="vi-VN" sz="3600" b="1" dirty="0"/>
              <a:t>a răsărit în noapte </a:t>
            </a:r>
          </a:p>
          <a:p>
            <a:pPr>
              <a:buNone/>
            </a:pPr>
            <a:r>
              <a:rPr lang="vi-VN" sz="3600" b="1" dirty="0"/>
              <a:t>Scânteia vieţii mele </a:t>
            </a:r>
          </a:p>
          <a:p>
            <a:pPr>
              <a:buNone/>
            </a:pPr>
            <a:r>
              <a:rPr lang="vi-VN" sz="3600" b="1" dirty="0"/>
              <a:t>Şi rostul de</a:t>
            </a:r>
            <a:r>
              <a:rPr lang="ro-RO" sz="3600" b="1" dirty="0"/>
              <a:t>-</a:t>
            </a:r>
            <a:r>
              <a:rPr lang="vi-VN" sz="3600" b="1" dirty="0"/>
              <a:t>­mplinit... </a:t>
            </a:r>
          </a:p>
          <a:p>
            <a:pPr>
              <a:buNone/>
            </a:pPr>
            <a:r>
              <a:rPr lang="vi-VN" sz="3600" b="1" dirty="0"/>
              <a:t>(:M</a:t>
            </a:r>
            <a:r>
              <a:rPr lang="ro-RO" sz="3600" b="1" dirty="0"/>
              <a:t>-</a:t>
            </a:r>
            <a:r>
              <a:rPr lang="vi-VN" sz="3600" b="1" dirty="0"/>
              <a:t>­ai scos de sub pedeapsă </a:t>
            </a:r>
          </a:p>
          <a:p>
            <a:pPr>
              <a:buNone/>
            </a:pPr>
            <a:r>
              <a:rPr lang="vi-VN" sz="3600" b="1" dirty="0"/>
              <a:t>Prin milă şi dreptate, </a:t>
            </a:r>
          </a:p>
          <a:p>
            <a:pPr>
              <a:buNone/>
            </a:pPr>
            <a:r>
              <a:rPr lang="vi-VN" sz="3600" b="1" dirty="0"/>
              <a:t>Veşmântul de lumină </a:t>
            </a:r>
          </a:p>
          <a:p>
            <a:pPr>
              <a:buNone/>
            </a:pPr>
            <a:r>
              <a:rPr lang="vi-VN" sz="3600" b="1" dirty="0"/>
              <a:t>Curat mi­</a:t>
            </a:r>
            <a:r>
              <a:rPr lang="ro-RO" sz="3600" b="1" dirty="0"/>
              <a:t>-</a:t>
            </a:r>
            <a:r>
              <a:rPr lang="vi-VN" sz="3600" b="1" dirty="0"/>
              <a:t>ai dăruit!:)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5943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3600" b="1" dirty="0"/>
              <a:t>2.Am fost purtat de valuri, </a:t>
            </a:r>
          </a:p>
          <a:p>
            <a:pPr>
              <a:buNone/>
            </a:pPr>
            <a:r>
              <a:rPr lang="vi-VN" sz="3600" b="1" dirty="0"/>
              <a:t>Pierdut în depărtare, </a:t>
            </a:r>
          </a:p>
          <a:p>
            <a:pPr>
              <a:buNone/>
            </a:pPr>
            <a:r>
              <a:rPr lang="vi-VN" sz="3600" b="1" dirty="0"/>
              <a:t>Tu m</a:t>
            </a:r>
            <a:r>
              <a:rPr lang="ro-RO" sz="3600" b="1" dirty="0"/>
              <a:t>-</a:t>
            </a:r>
            <a:r>
              <a:rPr lang="vi-VN" sz="3600" b="1" dirty="0"/>
              <a:t>­ai găsit pe cale </a:t>
            </a:r>
          </a:p>
          <a:p>
            <a:pPr>
              <a:buNone/>
            </a:pPr>
            <a:r>
              <a:rPr lang="vi-VN" sz="3600" b="1" dirty="0"/>
              <a:t>Trudit şi­</a:t>
            </a:r>
            <a:r>
              <a:rPr lang="ro-RO" sz="3600" b="1" dirty="0"/>
              <a:t>-</a:t>
            </a:r>
            <a:r>
              <a:rPr lang="vi-VN" sz="3600" b="1" dirty="0"/>
              <a:t>nfometat... </a:t>
            </a:r>
          </a:p>
          <a:p>
            <a:pPr>
              <a:buNone/>
            </a:pPr>
            <a:r>
              <a:rPr lang="vi-VN" sz="3600" b="1" dirty="0"/>
              <a:t>(:Cuvântul Tău de pace, </a:t>
            </a:r>
          </a:p>
          <a:p>
            <a:pPr>
              <a:buNone/>
            </a:pPr>
            <a:r>
              <a:rPr lang="vi-VN" sz="3600" b="1" dirty="0"/>
              <a:t>Lumina feţei Tale </a:t>
            </a:r>
          </a:p>
          <a:p>
            <a:pPr>
              <a:buNone/>
            </a:pPr>
            <a:r>
              <a:rPr lang="vi-VN" sz="3600" b="1" dirty="0"/>
              <a:t>Cu</a:t>
            </a:r>
            <a:r>
              <a:rPr lang="ro-RO" sz="3600" b="1" dirty="0"/>
              <a:t>-</a:t>
            </a:r>
            <a:r>
              <a:rPr lang="vi-VN" sz="3600" b="1" dirty="0"/>
              <a:t>­atâta bunătate </a:t>
            </a:r>
          </a:p>
          <a:p>
            <a:pPr>
              <a:buNone/>
            </a:pPr>
            <a:r>
              <a:rPr lang="vi-VN" sz="3600" b="1" dirty="0"/>
              <a:t>Speranţă iar mi­</a:t>
            </a:r>
            <a:r>
              <a:rPr lang="ro-RO" sz="3600" b="1" dirty="0"/>
              <a:t>-</a:t>
            </a:r>
            <a:r>
              <a:rPr lang="vi-VN" sz="3600" b="1" dirty="0"/>
              <a:t>a dat!:)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838200"/>
            <a:ext cx="533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b="1" dirty="0"/>
              <a:t>3.Mi­</a:t>
            </a:r>
            <a:r>
              <a:rPr lang="ro-RO" b="1" dirty="0"/>
              <a:t>-</a:t>
            </a:r>
            <a:r>
              <a:rPr lang="vi-VN" b="1" dirty="0"/>
              <a:t>e inima învinsă </a:t>
            </a:r>
          </a:p>
          <a:p>
            <a:pPr>
              <a:buNone/>
            </a:pPr>
            <a:r>
              <a:rPr lang="vi-VN" b="1" dirty="0"/>
              <a:t>De marea Ta iubire, </a:t>
            </a:r>
          </a:p>
          <a:p>
            <a:pPr>
              <a:buNone/>
            </a:pPr>
            <a:r>
              <a:rPr lang="vi-VN" b="1" dirty="0"/>
              <a:t>Ce­</a:t>
            </a:r>
            <a:r>
              <a:rPr lang="ro-RO" b="1" dirty="0"/>
              <a:t>-</a:t>
            </a:r>
            <a:r>
              <a:rPr lang="vi-VN" b="1" dirty="0"/>
              <a:t>a fost şi va să fie </a:t>
            </a:r>
          </a:p>
          <a:p>
            <a:pPr>
              <a:buNone/>
            </a:pPr>
            <a:r>
              <a:rPr lang="vi-VN" b="1" dirty="0"/>
              <a:t>Un necuprins mister... </a:t>
            </a:r>
          </a:p>
          <a:p>
            <a:pPr>
              <a:buNone/>
            </a:pPr>
            <a:r>
              <a:rPr lang="vi-VN" b="1" dirty="0"/>
              <a:t> (:Ai înviat Isuse,</a:t>
            </a:r>
          </a:p>
          <a:p>
            <a:pPr>
              <a:buNone/>
            </a:pPr>
            <a:r>
              <a:rPr lang="vi-VN" b="1" dirty="0"/>
              <a:t>Izvor de fericire, </a:t>
            </a:r>
          </a:p>
          <a:p>
            <a:pPr>
              <a:buNone/>
            </a:pPr>
            <a:r>
              <a:rPr lang="vi-VN" b="1" dirty="0"/>
              <a:t>Să­</a:t>
            </a:r>
            <a:r>
              <a:rPr lang="ro-RO" b="1" dirty="0"/>
              <a:t>-</a:t>
            </a:r>
            <a:r>
              <a:rPr lang="vi-VN" b="1" dirty="0"/>
              <a:t>mi fii în noaptea lumii</a:t>
            </a:r>
          </a:p>
          <a:p>
            <a:pPr>
              <a:buNone/>
            </a:pPr>
            <a:r>
              <a:rPr lang="vi-VN" b="1" dirty="0"/>
              <a:t>O scară pân' la cer!:)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838200"/>
            <a:ext cx="533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b="1" dirty="0"/>
              <a:t>4.La cruce se opreşte </a:t>
            </a:r>
          </a:p>
          <a:p>
            <a:pPr>
              <a:buNone/>
            </a:pPr>
            <a:r>
              <a:rPr lang="vi-VN" b="1" dirty="0"/>
              <a:t>Şi inima şi gândul, </a:t>
            </a:r>
          </a:p>
          <a:p>
            <a:pPr>
              <a:buNone/>
            </a:pPr>
            <a:r>
              <a:rPr lang="vi-VN" b="1" dirty="0"/>
              <a:t>Tu mi</a:t>
            </a:r>
            <a:r>
              <a:rPr lang="ro-RO" b="1" dirty="0"/>
              <a:t>-</a:t>
            </a:r>
            <a:r>
              <a:rPr lang="vi-VN" b="1" dirty="0"/>
              <a:t>­ai iertat păcatul </a:t>
            </a:r>
          </a:p>
          <a:p>
            <a:pPr>
              <a:buNone/>
            </a:pPr>
            <a:r>
              <a:rPr lang="vi-VN" b="1" dirty="0"/>
              <a:t>Şi viaţa Ta mi</a:t>
            </a:r>
            <a:r>
              <a:rPr lang="ro-RO" b="1" dirty="0"/>
              <a:t>-</a:t>
            </a:r>
            <a:r>
              <a:rPr lang="vi-VN" b="1" dirty="0"/>
              <a:t>­ai dat! </a:t>
            </a:r>
          </a:p>
          <a:p>
            <a:pPr>
              <a:buNone/>
            </a:pPr>
            <a:r>
              <a:rPr lang="vi-VN" b="1" dirty="0"/>
              <a:t>(:Ai fost Pribeagul crucii, </a:t>
            </a:r>
          </a:p>
          <a:p>
            <a:pPr>
              <a:buNone/>
            </a:pPr>
            <a:r>
              <a:rPr lang="vi-VN" b="1" dirty="0"/>
              <a:t>Ai înfruntat mormântul, </a:t>
            </a:r>
          </a:p>
          <a:p>
            <a:pPr>
              <a:buNone/>
            </a:pPr>
            <a:r>
              <a:rPr lang="vi-VN" b="1" dirty="0"/>
              <a:t>A Ta e biruinţa, </a:t>
            </a:r>
          </a:p>
          <a:p>
            <a:pPr>
              <a:buNone/>
            </a:pPr>
            <a:r>
              <a:rPr lang="vi-VN" b="1" dirty="0"/>
              <a:t>În veci fii lăudat!:)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202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9. LA CRUCEA TA ISUSE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AŞ VREA SĂ CÂNT</dc:title>
  <dc:creator>Ben</dc:creator>
  <cp:lastModifiedBy>SORINEL PREDICA</cp:lastModifiedBy>
  <cp:revision>4</cp:revision>
  <dcterms:created xsi:type="dcterms:W3CDTF">2006-08-16T00:00:00Z</dcterms:created>
  <dcterms:modified xsi:type="dcterms:W3CDTF">2019-12-09T15:17:06Z</dcterms:modified>
</cp:coreProperties>
</file>