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/>
              <a:t>29.</a:t>
            </a:r>
            <a:br>
              <a:rPr lang="ro-RO" dirty="0"/>
            </a:br>
            <a:r>
              <a:rPr lang="ro-RO" b="1" dirty="0"/>
              <a:t>CĂLĂTORI DIN ADÂNC DE PĂCAT</a:t>
            </a:r>
            <a:br>
              <a:rPr lang="ro-RO" dirty="0"/>
            </a:br>
            <a:br>
              <a:rPr lang="ro-RO" dirty="0"/>
            </a:br>
            <a:endParaRPr lang="ro-R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o-RO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609600"/>
            <a:ext cx="75438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/>
              <a:t>1.Călători din adânc de păcat,</a:t>
            </a:r>
          </a:p>
          <a:p>
            <a:r>
              <a:rPr lang="vi-VN" sz="3200" b="1" dirty="0"/>
              <a:t>Ne-avântăm către cerul curat,</a:t>
            </a:r>
          </a:p>
          <a:p>
            <a:r>
              <a:rPr lang="vi-VN" sz="3200" b="1" dirty="0"/>
              <a:t>Printr-o jertfă de sânge cu preţ infinit,</a:t>
            </a:r>
          </a:p>
          <a:p>
            <a:r>
              <a:rPr lang="vi-VN" sz="3200" b="1" dirty="0"/>
              <a:t>Ce minune că El ne-a iubit!</a:t>
            </a:r>
          </a:p>
          <a:p>
            <a:r>
              <a:rPr lang="ro-RO" sz="3200" dirty="0"/>
              <a:t> </a:t>
            </a:r>
            <a:br>
              <a:rPr lang="ro-RO" sz="3200" dirty="0"/>
            </a:br>
            <a:r>
              <a:rPr lang="ro-RO" sz="2800" b="1" i="1" dirty="0">
                <a:solidFill>
                  <a:srgbClr val="FF0000"/>
                </a:solidFill>
              </a:rPr>
              <a:t>Ref</a:t>
            </a:r>
            <a:r>
              <a:rPr lang="en-US" sz="2800" b="1" i="1" dirty="0" err="1">
                <a:solidFill>
                  <a:srgbClr val="FF0000"/>
                </a:solidFill>
              </a:rPr>
              <a:t>ren</a:t>
            </a:r>
            <a:r>
              <a:rPr lang="ro-RO" sz="2800" b="1" i="1" dirty="0">
                <a:solidFill>
                  <a:srgbClr val="FF0000"/>
                </a:solidFill>
              </a:rPr>
              <a:t>:</a:t>
            </a:r>
            <a:br>
              <a:rPr lang="ro-RO" sz="3200" dirty="0"/>
            </a:br>
            <a:r>
              <a:rPr lang="vi-VN" sz="3200" b="1" dirty="0"/>
              <a:t>Ne-a iertat, ne-a primit,</a:t>
            </a:r>
          </a:p>
          <a:p>
            <a:r>
              <a:rPr lang="vi-VN" sz="3200" b="1" dirty="0"/>
              <a:t>De păcat ne-a albit,</a:t>
            </a:r>
          </a:p>
          <a:p>
            <a:r>
              <a:rPr lang="vi-VN" sz="3200" b="1" dirty="0"/>
              <a:t>Bucuria cântăm într-un glas!</a:t>
            </a:r>
          </a:p>
          <a:p>
            <a:r>
              <a:rPr lang="vi-VN" sz="3200" b="1" dirty="0"/>
              <a:t>Înfiaţi şi-mbrăcaţi în veşminte de Har</a:t>
            </a:r>
          </a:p>
          <a:p>
            <a:r>
              <a:rPr lang="vi-VN" sz="3200" b="1" dirty="0"/>
              <a:t>Ne-avântăm spre un veşnic popas!</a:t>
            </a:r>
          </a:p>
          <a:p>
            <a:endParaRPr lang="ro-RO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425470"/>
            <a:ext cx="83058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/>
              <a:t>2.Călători din al morţii abis,</a:t>
            </a:r>
          </a:p>
          <a:p>
            <a:r>
              <a:rPr lang="vi-VN" sz="3200" b="1" dirty="0"/>
              <a:t>Am pornit către-un sfânt Paradis,</a:t>
            </a:r>
          </a:p>
          <a:p>
            <a:r>
              <a:rPr lang="vi-VN" sz="3200" b="1" dirty="0"/>
              <a:t>Fericiţi ştergem lacrimi de chin pământesc,</a:t>
            </a:r>
          </a:p>
          <a:p>
            <a:r>
              <a:rPr lang="vi-VN" sz="3200" b="1" dirty="0"/>
              <a:t>Ne aşteaptă căminul ceresc!</a:t>
            </a:r>
          </a:p>
          <a:p>
            <a:r>
              <a:rPr lang="ro-RO" sz="3200" dirty="0"/>
              <a:t> </a:t>
            </a:r>
            <a:br>
              <a:rPr lang="ro-RO" sz="3200" dirty="0"/>
            </a:br>
            <a:r>
              <a:rPr lang="ro-RO" sz="2800" b="1" i="1" dirty="0">
                <a:solidFill>
                  <a:srgbClr val="FF0000"/>
                </a:solidFill>
              </a:rPr>
              <a:t>Ref</a:t>
            </a:r>
            <a:r>
              <a:rPr lang="en-US" sz="2800" b="1" i="1" dirty="0" err="1">
                <a:solidFill>
                  <a:srgbClr val="FF0000"/>
                </a:solidFill>
              </a:rPr>
              <a:t>ren</a:t>
            </a:r>
            <a:r>
              <a:rPr lang="ro-RO" sz="2800" b="1" i="1" dirty="0">
                <a:solidFill>
                  <a:srgbClr val="FF0000"/>
                </a:solidFill>
              </a:rPr>
              <a:t>:</a:t>
            </a:r>
            <a:br>
              <a:rPr lang="ro-RO" sz="3200" dirty="0"/>
            </a:br>
            <a:r>
              <a:rPr lang="vi-VN" sz="3200" b="1" dirty="0"/>
              <a:t>Ne-a iertat, ne-a primit,</a:t>
            </a:r>
          </a:p>
          <a:p>
            <a:r>
              <a:rPr lang="vi-VN" sz="3200" b="1" dirty="0"/>
              <a:t>De păcat ne-a albit,</a:t>
            </a:r>
          </a:p>
          <a:p>
            <a:r>
              <a:rPr lang="vi-VN" sz="3200" b="1" dirty="0"/>
              <a:t>Bucuria cântăm într-un glas!</a:t>
            </a:r>
          </a:p>
          <a:p>
            <a:r>
              <a:rPr lang="vi-VN" sz="3200" b="1" dirty="0"/>
              <a:t>Înfiaţi şi-mbrăcaţi în veşminte de Har</a:t>
            </a:r>
          </a:p>
          <a:p>
            <a:r>
              <a:rPr lang="vi-VN" sz="3200" b="1" dirty="0"/>
              <a:t>Ne-avântăm spre un veşnic popas!</a:t>
            </a:r>
          </a:p>
          <a:p>
            <a:endParaRPr lang="ro-RO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609600"/>
            <a:ext cx="75438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/>
              <a:t>3.Amintiri din Golgota revin...</a:t>
            </a:r>
          </a:p>
          <a:p>
            <a:r>
              <a:rPr lang="vi-VN" sz="3200" b="1" dirty="0"/>
              <a:t>De-adorare ni-e sufletul plin!</a:t>
            </a:r>
          </a:p>
          <a:p>
            <a:r>
              <a:rPr lang="vi-VN" sz="3200" b="1" dirty="0"/>
              <a:t>Ne-avântăm înainte cu ochii spre cer,</a:t>
            </a:r>
          </a:p>
          <a:p>
            <a:r>
              <a:rPr lang="vi-VN" sz="3200" b="1" dirty="0"/>
              <a:t>Copleşiţi de-al iubirii mister!</a:t>
            </a:r>
          </a:p>
          <a:p>
            <a:r>
              <a:rPr lang="ro-RO" sz="3200" dirty="0"/>
              <a:t> </a:t>
            </a:r>
            <a:br>
              <a:rPr lang="ro-RO" sz="3200" dirty="0"/>
            </a:br>
            <a:r>
              <a:rPr lang="ro-RO" sz="2800" b="1" i="1" dirty="0">
                <a:solidFill>
                  <a:srgbClr val="FF0000"/>
                </a:solidFill>
              </a:rPr>
              <a:t>Ref</a:t>
            </a:r>
            <a:r>
              <a:rPr lang="en-US" sz="2800" b="1" i="1" dirty="0" err="1">
                <a:solidFill>
                  <a:srgbClr val="FF0000"/>
                </a:solidFill>
              </a:rPr>
              <a:t>ren</a:t>
            </a:r>
            <a:r>
              <a:rPr lang="ro-RO" sz="2800" b="1" i="1" dirty="0">
                <a:solidFill>
                  <a:srgbClr val="FF0000"/>
                </a:solidFill>
              </a:rPr>
              <a:t>:</a:t>
            </a:r>
            <a:br>
              <a:rPr lang="ro-RO" sz="3200" dirty="0"/>
            </a:br>
            <a:r>
              <a:rPr lang="vi-VN" sz="3200" b="1" dirty="0"/>
              <a:t>Ne-a iertat, ne-a primit,</a:t>
            </a:r>
          </a:p>
          <a:p>
            <a:r>
              <a:rPr lang="vi-VN" sz="3200" b="1" dirty="0"/>
              <a:t>De păcat ne-a albit,</a:t>
            </a:r>
          </a:p>
          <a:p>
            <a:r>
              <a:rPr lang="vi-VN" sz="3200" b="1" dirty="0"/>
              <a:t>Bucuria cântăm într-un glas!</a:t>
            </a:r>
          </a:p>
          <a:p>
            <a:r>
              <a:rPr lang="vi-VN" sz="3200" b="1" dirty="0"/>
              <a:t>Înfiaţi şi-mbrăcaţi în veşminte de Har</a:t>
            </a:r>
          </a:p>
          <a:p>
            <a:r>
              <a:rPr lang="vi-VN" sz="3200" b="1" dirty="0"/>
              <a:t>Ne-avântăm spre un veşnic popas!</a:t>
            </a:r>
          </a:p>
          <a:p>
            <a:endParaRPr lang="ro-RO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609600"/>
            <a:ext cx="7543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3600" b="1" dirty="0"/>
              <a:t>4.N-are rost să mai plângem pe drum:</a:t>
            </a:r>
          </a:p>
          <a:p>
            <a:r>
              <a:rPr lang="ro-RO" sz="3600" b="1" dirty="0"/>
              <a:t>Ne aşteaptă-un pământ mult mai bun!</a:t>
            </a:r>
          </a:p>
          <a:p>
            <a:r>
              <a:rPr lang="ro-RO" sz="3600" b="1" dirty="0"/>
              <a:t>Călători din pustiuri şi grote adânci,</a:t>
            </a:r>
          </a:p>
          <a:p>
            <a:r>
              <a:rPr lang="ro-RO" sz="3600" b="1" dirty="0"/>
              <a:t>Vom păşi pe înaltele stânci!</a:t>
            </a:r>
          </a:p>
          <a:p>
            <a:r>
              <a:rPr lang="ro-RO" sz="3200" dirty="0"/>
              <a:t> </a:t>
            </a:r>
            <a:br>
              <a:rPr lang="ro-RO" sz="3200" dirty="0"/>
            </a:br>
            <a:r>
              <a:rPr lang="ro-RO" sz="2800" b="1" i="1" dirty="0">
                <a:solidFill>
                  <a:srgbClr val="FF0000"/>
                </a:solidFill>
              </a:rPr>
              <a:t>Ref</a:t>
            </a:r>
            <a:r>
              <a:rPr lang="en-US" sz="2800" b="1" i="1" dirty="0" err="1">
                <a:solidFill>
                  <a:srgbClr val="FF0000"/>
                </a:solidFill>
              </a:rPr>
              <a:t>ren</a:t>
            </a:r>
            <a:r>
              <a:rPr lang="ro-RO" sz="2800" b="1" i="1" dirty="0">
                <a:solidFill>
                  <a:srgbClr val="FF0000"/>
                </a:solidFill>
              </a:rPr>
              <a:t>:</a:t>
            </a:r>
            <a:br>
              <a:rPr lang="ro-RO" sz="3200" dirty="0"/>
            </a:br>
            <a:r>
              <a:rPr lang="vi-VN" sz="3200" b="1" dirty="0"/>
              <a:t>Ne-a iertat, ne-a primit,</a:t>
            </a:r>
          </a:p>
          <a:p>
            <a:r>
              <a:rPr lang="vi-VN" sz="3200" b="1" dirty="0"/>
              <a:t>De păcat ne-a albit,</a:t>
            </a:r>
          </a:p>
          <a:p>
            <a:r>
              <a:rPr lang="vi-VN" sz="3200" b="1" dirty="0"/>
              <a:t>Bucuria cântăm într-un glas!</a:t>
            </a:r>
          </a:p>
          <a:p>
            <a:r>
              <a:rPr lang="vi-VN" sz="3200" b="1" dirty="0"/>
              <a:t>Înfiaţi şi-mbrăcaţi în veşminte de Har</a:t>
            </a:r>
          </a:p>
          <a:p>
            <a:r>
              <a:rPr lang="vi-VN" sz="3200" b="1" dirty="0"/>
              <a:t>Ne-avântăm spre un veşnic popas!</a:t>
            </a:r>
          </a:p>
          <a:p>
            <a:endParaRPr lang="ro-RO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254</Words>
  <Application>Microsoft Office PowerPoint</Application>
  <PresentationFormat>Presentación en pantalla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29. CĂLĂTORI DIN ADÂNC DE PĂCAT  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ACEEAŞI IUBIRE </dc:title>
  <dc:creator>Ben</dc:creator>
  <cp:lastModifiedBy>SORINEL PREDICA</cp:lastModifiedBy>
  <cp:revision>4</cp:revision>
  <dcterms:created xsi:type="dcterms:W3CDTF">2006-08-16T00:00:00Z</dcterms:created>
  <dcterms:modified xsi:type="dcterms:W3CDTF">2019-12-09T14:52:12Z</dcterms:modified>
</cp:coreProperties>
</file>